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5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F9C8FA-8FB0-4CBA-9131-D6C1FA06843F}" type="datetimeFigureOut">
              <a:rPr lang="en-US" smtClean="0"/>
              <a:pPr/>
              <a:t>8/27/13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26E945-D2B4-413E-B587-4598E7B61A5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838200"/>
            <a:ext cx="44988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SOLARama  EV’s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1905000"/>
            <a:ext cx="3739896" cy="76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Affordable Electric Vehicles for around town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AppData\Local\Microsoft\Windows\Temporary Internet Files\Content.IE5\UVHPDT8D\MC9004373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5333033" cy="400231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 descr="C:\Users\User\AppData\Local\Microsoft\Windows\Temporary Internet Files\Content.IE5\4LEZY044\MC91021703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2667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an Investor with SOLARama EV’s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1600" b="1" u="sng" dirty="0" smtClean="0">
                <a:solidFill>
                  <a:srgbClr val="00B050"/>
                </a:solidFill>
              </a:rPr>
              <a:t>Electric vehicles on the Market so far:</a:t>
            </a:r>
          </a:p>
          <a:p>
            <a:pPr algn="ctr">
              <a:buNone/>
            </a:pPr>
            <a:endParaRPr lang="en-US" sz="1600" b="1" dirty="0" smtClean="0"/>
          </a:p>
          <a:p>
            <a:pPr lvl="1"/>
            <a:r>
              <a:rPr lang="en-US" sz="1400" b="1" dirty="0" smtClean="0"/>
              <a:t>Golf Carts</a:t>
            </a:r>
          </a:p>
          <a:p>
            <a:pPr lvl="2"/>
            <a:r>
              <a:rPr lang="en-US" sz="1200" b="1" dirty="0" smtClean="0"/>
              <a:t>Expensive</a:t>
            </a:r>
          </a:p>
          <a:p>
            <a:pPr lvl="2"/>
            <a:r>
              <a:rPr lang="en-US" sz="1200" b="1" dirty="0" smtClean="0"/>
              <a:t>Not street legal</a:t>
            </a:r>
          </a:p>
          <a:p>
            <a:pPr lvl="1"/>
            <a:r>
              <a:rPr lang="en-US" sz="1400" b="1" dirty="0" smtClean="0"/>
              <a:t>Real Cars (Nissan Leaf )</a:t>
            </a:r>
          </a:p>
          <a:p>
            <a:pPr lvl="2"/>
            <a:r>
              <a:rPr lang="en-US" sz="1200" b="1" dirty="0" smtClean="0"/>
              <a:t>Cost: $ 40,000</a:t>
            </a:r>
          </a:p>
          <a:p>
            <a:pPr lvl="2"/>
            <a:r>
              <a:rPr lang="en-US" sz="1200" b="1" dirty="0" smtClean="0"/>
              <a:t>100 mile range</a:t>
            </a:r>
          </a:p>
          <a:p>
            <a:pPr lvl="2"/>
            <a:r>
              <a:rPr lang="en-US" sz="1200" b="1" dirty="0" smtClean="0"/>
              <a:t>Special Charging stations required</a:t>
            </a:r>
          </a:p>
          <a:p>
            <a:pPr lvl="1"/>
            <a:r>
              <a:rPr lang="en-US" sz="1400" b="1" dirty="0" smtClean="0"/>
              <a:t>Swiss Trike</a:t>
            </a:r>
          </a:p>
          <a:p>
            <a:pPr lvl="2"/>
            <a:r>
              <a:rPr lang="en-US" sz="1200" b="1" dirty="0" smtClean="0"/>
              <a:t>Expensive</a:t>
            </a:r>
          </a:p>
          <a:p>
            <a:pPr lvl="2"/>
            <a:r>
              <a:rPr lang="en-US" sz="1200" b="1" dirty="0" smtClean="0"/>
              <a:t>Too speedy to  fall into desired category</a:t>
            </a:r>
          </a:p>
          <a:p>
            <a:pPr lvl="1"/>
            <a:r>
              <a:rPr lang="en-US" sz="1400" b="1" dirty="0" smtClean="0"/>
              <a:t>Everything else on the Market</a:t>
            </a:r>
          </a:p>
          <a:p>
            <a:pPr lvl="2"/>
            <a:r>
              <a:rPr lang="en-US" sz="1200" b="1" dirty="0" smtClean="0"/>
              <a:t>Expensive</a:t>
            </a:r>
          </a:p>
          <a:p>
            <a:pPr lvl="2"/>
            <a:r>
              <a:rPr lang="en-US" sz="1200" b="1" dirty="0" smtClean="0"/>
              <a:t>Cool but not always practical</a:t>
            </a:r>
          </a:p>
          <a:p>
            <a:pPr lvl="2"/>
            <a:r>
              <a:rPr lang="en-US" sz="1200" b="1" dirty="0" smtClean="0"/>
              <a:t>Average  Consumers not considered</a:t>
            </a:r>
          </a:p>
          <a:p>
            <a:pPr lvl="2"/>
            <a:r>
              <a:rPr lang="en-US" sz="1200" b="1" dirty="0" smtClean="0"/>
              <a:t>Select Consumers 																															</a:t>
            </a:r>
          </a:p>
          <a:p>
            <a:endParaRPr lang="en-US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785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400" b="1" u="sng" dirty="0" smtClean="0">
                <a:solidFill>
                  <a:srgbClr val="7030A0"/>
                </a:solidFill>
              </a:rPr>
              <a:t>SOLARama Ev’s:</a:t>
            </a:r>
          </a:p>
          <a:p>
            <a:pPr>
              <a:buNone/>
            </a:pPr>
            <a:endParaRPr lang="en-US" sz="1400" b="1" dirty="0" smtClean="0"/>
          </a:p>
          <a:p>
            <a:pPr algn="ctr">
              <a:buNone/>
            </a:pPr>
            <a:r>
              <a:rPr lang="en-US" sz="1400" b="1" dirty="0" smtClean="0"/>
              <a:t>Are for the average and low income consumers (80%+ of the population) and/ or environmental conscious people</a:t>
            </a:r>
          </a:p>
          <a:p>
            <a:pPr algn="ctr">
              <a:buNone/>
            </a:pPr>
            <a:endParaRPr lang="en-US" sz="1400" b="1" dirty="0" smtClean="0"/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Easy to charge ( your electric plug at home)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Charging Time: 3-6 hours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Low cost ($ 3,000-5,000)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ATV (Around Town Vehicle)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For relatively Flat areas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30 mile range per charge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30 miles per hour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For 3-5 people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Cargo space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Nice Design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Open  with top cover ( for mild climates )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Enclosed ( for less mild climates ) 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Cool and  Fun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$ 100,000 Capital</a:t>
            </a:r>
          </a:p>
          <a:p>
            <a:pPr lvl="1"/>
            <a:r>
              <a:rPr lang="en-US" sz="1800" dirty="0" smtClean="0"/>
              <a:t>Business Plan</a:t>
            </a:r>
          </a:p>
          <a:p>
            <a:pPr lvl="1"/>
            <a:r>
              <a:rPr lang="en-US" sz="1800" dirty="0" smtClean="0"/>
              <a:t>Visit China</a:t>
            </a:r>
          </a:p>
          <a:p>
            <a:pPr lvl="2"/>
            <a:r>
              <a:rPr lang="en-US" sz="1600" dirty="0" smtClean="0"/>
              <a:t>Find the required engine,  design, batteries, chargers, parts, etc.</a:t>
            </a:r>
          </a:p>
          <a:p>
            <a:pPr lvl="1"/>
            <a:r>
              <a:rPr lang="en-US" sz="1800" dirty="0" smtClean="0"/>
              <a:t>Develop Proto Type</a:t>
            </a:r>
          </a:p>
          <a:p>
            <a:pPr lvl="1"/>
            <a:r>
              <a:rPr lang="en-US" sz="1800" dirty="0" smtClean="0"/>
              <a:t>Analyze Production Cost / Shipping/ Assembly/ Fees</a:t>
            </a:r>
          </a:p>
          <a:p>
            <a:pPr lvl="1"/>
            <a:r>
              <a:rPr lang="en-US" sz="1800" dirty="0" smtClean="0"/>
              <a:t>All Legal Aspects</a:t>
            </a:r>
          </a:p>
          <a:p>
            <a:pPr lvl="1"/>
            <a:r>
              <a:rPr lang="en-US" sz="1800" dirty="0" smtClean="0"/>
              <a:t>Distribution Facilities</a:t>
            </a:r>
          </a:p>
          <a:p>
            <a:pPr lvl="1"/>
            <a:r>
              <a:rPr lang="en-US" sz="1800" dirty="0" smtClean="0"/>
              <a:t>Get People needed</a:t>
            </a:r>
          </a:p>
          <a:p>
            <a:pPr lvl="1"/>
            <a:r>
              <a:rPr lang="en-US" sz="1800" dirty="0" smtClean="0"/>
              <a:t>Etc.</a:t>
            </a:r>
          </a:p>
          <a:p>
            <a:pPr lvl="1"/>
            <a:endParaRPr lang="en-US" sz="1800" dirty="0" smtClean="0"/>
          </a:p>
        </p:txBody>
      </p:sp>
      <p:pic>
        <p:nvPicPr>
          <p:cNvPr id="1028" name="Picture 4" descr="C:\Users\User\AppData\Local\Microsoft\Windows\Temporary Internet Files\Content.IE5\ZPZIDQIY\MC9004384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559774" cy="5242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150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Proto Type so far….</a:t>
            </a:r>
            <a:endParaRPr lang="en-US" dirty="0"/>
          </a:p>
        </p:txBody>
      </p:sp>
      <p:pic>
        <p:nvPicPr>
          <p:cNvPr id="6" name="Content Placeholder 5" descr="trike with Govi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324600" cy="4743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3048000" cy="2420112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Idea!</a:t>
            </a:r>
            <a:endParaRPr lang="en-US" sz="6000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2819400"/>
            <a:ext cx="4038600" cy="2362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Practical vehicle</a:t>
            </a:r>
          </a:p>
          <a:p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Plug into your </a:t>
            </a:r>
            <a:r>
              <a:rPr lang="en-US" sz="3000" dirty="0" smtClean="0"/>
              <a:t>110</a:t>
            </a:r>
            <a:r>
              <a:rPr lang="en-US" dirty="0" smtClean="0"/>
              <a:t>Volt outlet</a:t>
            </a:r>
          </a:p>
          <a:p>
            <a:r>
              <a:rPr lang="en-US" dirty="0" smtClean="0"/>
              <a:t>Clean Energy</a:t>
            </a:r>
          </a:p>
          <a:p>
            <a:r>
              <a:rPr lang="en-US" dirty="0" smtClean="0"/>
              <a:t>Easy Maintenance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038600"/>
            <a:ext cx="4038600" cy="2362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Shopping</a:t>
            </a:r>
          </a:p>
          <a:p>
            <a:pPr lvl="1"/>
            <a:r>
              <a:rPr lang="en-US" dirty="0" smtClean="0"/>
              <a:t>Drop and pick up kids</a:t>
            </a:r>
          </a:p>
          <a:p>
            <a:pPr lvl="1"/>
            <a:r>
              <a:rPr lang="en-US" dirty="0" smtClean="0"/>
              <a:t>Small Errands</a:t>
            </a:r>
          </a:p>
          <a:p>
            <a:pPr lvl="1"/>
            <a:r>
              <a:rPr lang="en-US" dirty="0" smtClean="0"/>
              <a:t>Pleasure</a:t>
            </a:r>
            <a:endParaRPr lang="en-US" dirty="0"/>
          </a:p>
        </p:txBody>
      </p:sp>
      <p:pic>
        <p:nvPicPr>
          <p:cNvPr id="7" name="Picture 6" descr="solar-powered-ricksh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914400"/>
            <a:ext cx="4085333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FACTS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traditional -ricksha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905000"/>
            <a:ext cx="4415971" cy="3566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Who wants to human power a vehicle with cargo ?</a:t>
            </a:r>
          </a:p>
          <a:p>
            <a:pPr>
              <a:buNone/>
            </a:pPr>
            <a:endParaRPr lang="en-US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Young, strong and energetic persons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Very idealistic persons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To earn livelihood (many Asian countries)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MORE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Who wants to ride an electric powered vehicle?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People who live in relatively flat areas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People who want less pollution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Parents with their children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People who can’t afford to pay for gas</a:t>
            </a:r>
          </a:p>
          <a:p>
            <a:endParaRPr lang="en-US" dirty="0"/>
          </a:p>
        </p:txBody>
      </p:sp>
      <p:pic>
        <p:nvPicPr>
          <p:cNvPr id="5" name="Content Placeholder 4" descr="yamaha_electric_rickshaw_powerhorse_3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828801"/>
            <a:ext cx="460248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5410200" cy="1143000"/>
          </a:xfrm>
        </p:spPr>
        <p:txBody>
          <a:bodyPr/>
          <a:lstStyle/>
          <a:p>
            <a:r>
              <a:rPr lang="en-US" dirty="0" smtClean="0"/>
              <a:t>More Facts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434840"/>
          </a:xfrm>
        </p:spPr>
        <p:txBody>
          <a:bodyPr anchor="ctr"/>
          <a:lstStyle/>
          <a:p>
            <a:r>
              <a:rPr lang="en-US" dirty="0" smtClean="0"/>
              <a:t>The 3 Three’s for an ATV (Around Town Vehicle)</a:t>
            </a:r>
          </a:p>
          <a:p>
            <a:pPr marL="907542" lvl="1" indent="-514350">
              <a:buFont typeface="+mj-lt"/>
              <a:buAutoNum type="romanUcPeriod"/>
            </a:pPr>
            <a:r>
              <a:rPr lang="en-US" dirty="0" smtClean="0"/>
              <a:t>Speed: 30 miles per hour</a:t>
            </a:r>
          </a:p>
          <a:p>
            <a:pPr marL="907542" lvl="1" indent="-514350">
              <a:buFont typeface="+mj-lt"/>
              <a:buAutoNum type="romanUcPeriod"/>
            </a:pPr>
            <a:r>
              <a:rPr lang="en-US" dirty="0" smtClean="0"/>
              <a:t>Range: 30 miles per charge</a:t>
            </a:r>
          </a:p>
          <a:p>
            <a:pPr marL="907542" lvl="1" indent="-514350">
              <a:buFont typeface="+mj-lt"/>
              <a:buAutoNum type="romanUcPeriod"/>
            </a:pPr>
            <a:r>
              <a:rPr lang="en-US" dirty="0" smtClean="0"/>
              <a:t>Cost: $ 3.000 per vehicle </a:t>
            </a:r>
            <a:endParaRPr lang="en-US" dirty="0"/>
          </a:p>
        </p:txBody>
      </p:sp>
      <p:pic>
        <p:nvPicPr>
          <p:cNvPr id="6" name="Content Placeholder 5" descr="meguru-electric-ricksha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209800"/>
            <a:ext cx="5080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Aspects…..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Helmet required</a:t>
            </a:r>
          </a:p>
          <a:p>
            <a:pPr lvl="1"/>
            <a:r>
              <a:rPr lang="en-US" dirty="0" smtClean="0"/>
              <a:t>One time registration ($18)</a:t>
            </a:r>
          </a:p>
          <a:p>
            <a:pPr lvl="1"/>
            <a:r>
              <a:rPr lang="en-US" dirty="0" smtClean="0"/>
              <a:t>No Motorcycle Drivers License required (just regular Car Drivers License)</a:t>
            </a:r>
          </a:p>
          <a:p>
            <a:pPr lvl="1"/>
            <a:r>
              <a:rPr lang="en-US" dirty="0" smtClean="0"/>
              <a:t>Street legal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Electric-Rickshaw-INTR-014-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454478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971550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/>
              <a:t>Different Models and Designs are being produced all around the world: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1" name="Picture 10" descr="tukt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322" y="2743200"/>
            <a:ext cx="5963356" cy="322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638300" y="5943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US$15,110 to $19,231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2209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By Dutch company: Tuk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Tuk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Factory (TTF)</a:t>
            </a:r>
            <a:r>
              <a:rPr lang="en-US" sz="2400" dirty="0" smtClean="0"/>
              <a:t> 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0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Designed and built by the Swiss-based Cree Ltd., this is SAM, a battery-powered Trike </a:t>
            </a:r>
            <a:endParaRPr lang="en-US" dirty="0"/>
          </a:p>
        </p:txBody>
      </p:sp>
      <p:pic>
        <p:nvPicPr>
          <p:cNvPr id="3" name="Picture 2" descr="s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19760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6400800"/>
            <a:ext cx="224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$ 10,000 +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f-c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594350" cy="4198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83975" y="914400"/>
            <a:ext cx="617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Regular Golf Cart: usually not Street legal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12219" y="5943600"/>
            <a:ext cx="471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Approximate range of $ 2,500 to 15,000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440</Words>
  <Application>Microsoft Macintosh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SOLARama  EV’s</vt:lpstr>
      <vt:lpstr>The Idea!</vt:lpstr>
      <vt:lpstr>FACTS</vt:lpstr>
      <vt:lpstr>MORE FACTS</vt:lpstr>
      <vt:lpstr>More Facts and Data</vt:lpstr>
      <vt:lpstr>Legal Aspects…..</vt:lpstr>
      <vt:lpstr>Different Models and Designs are being produced all around the world:   </vt:lpstr>
      <vt:lpstr>PowerPoint Presentation</vt:lpstr>
      <vt:lpstr>PowerPoint Presentation</vt:lpstr>
      <vt:lpstr>Be an Investor with SOLARama EV’s</vt:lpstr>
      <vt:lpstr>What is needed ?</vt:lpstr>
      <vt:lpstr>The Proto Type so far….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Solarama  EV’s</dc:title>
  <dc:creator>User</dc:creator>
  <cp:lastModifiedBy>Tom</cp:lastModifiedBy>
  <cp:revision>42</cp:revision>
  <dcterms:created xsi:type="dcterms:W3CDTF">2012-08-30T18:58:30Z</dcterms:created>
  <dcterms:modified xsi:type="dcterms:W3CDTF">2013-08-28T04:31:39Z</dcterms:modified>
</cp:coreProperties>
</file>